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Slab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FB82F-3A82-4501-959D-D200A071E2F8}" v="27" dt="2025-07-09T19:14:54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AFFC5-85CA-48F4-98AC-B467BE301B03}" type="datetimeFigureOut"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81872-DF05-40FC-8C98-E66C97A25F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5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6A8E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6A8E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6A8E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6A8E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42893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Phishing Awareness Training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418409"/>
            <a:ext cx="68671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Your First Line of Defense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671423"/>
            <a:ext cx="10051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Cybersecurity Training Module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329005"/>
            <a:ext cx="10051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Essential Skills for Digital Safety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06426" y="5671423"/>
            <a:ext cx="24376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406426" y="6238399"/>
            <a:ext cx="24376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Awareness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Knowledge Check</a:t>
            </a:r>
            <a:endParaRPr lang="en-US" sz="8900" dirty="0"/>
          </a:p>
        </p:txBody>
      </p:sp>
      <p:pic>
        <p:nvPicPr>
          <p:cNvPr id="3" name="Picture 2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31D05569-DECD-EF4E-AF85-3808EF3E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533" y="6716583"/>
            <a:ext cx="3886200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1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Quiz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55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8880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923461"/>
            <a:ext cx="771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 3 red flags in the provided sample phishing email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413879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the email example and spot the warning signs we've discussed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2304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6"/>
          <p:cNvSpPr/>
          <p:nvPr/>
        </p:nvSpPr>
        <p:spPr>
          <a:xfrm>
            <a:off x="878860" y="42729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530906" y="4308277"/>
            <a:ext cx="7829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the safest action if you receive a suspicious email?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530906" y="4798695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 about the proper response protocol for potential threats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6152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56577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693093"/>
            <a:ext cx="7725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does Multi-Factor Authentication (MFA) protect you?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6183511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 the security benefits and why it's so effective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36F3E0-B26A-7C25-24D8-6C18CB1E7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821" y="7593272"/>
            <a:ext cx="3924300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2324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You Are Our Defense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3441621"/>
            <a:ext cx="7701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 vigilant, verify, and report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49056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Remember: </a:t>
            </a: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85% of all breaches involve a human element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(Verizon DBIR 2023)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199221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are a critical part of our cybersecurity defense. Your awareness and actions make the difference between a blocked attack and a successful breach.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2428"/>
            <a:ext cx="30058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Threat Landscape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13572"/>
            <a:ext cx="6024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Phishing Matters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07586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90%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793790" y="4107656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Of cyberattacks start with phishing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5240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Verizon Data Breach Investigations Report 2023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07586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$4.65M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370909" y="4107656"/>
            <a:ext cx="3888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Average cost of a data breach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459807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IBM Cost of Data Breach Report 2023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07586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85%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9677995" y="4107656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Breaches involve human element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495240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People are both the target and the solution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933361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22349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277451"/>
            <a:ext cx="283488" cy="22681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30906" y="621684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Goal: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Equip you with the knowledge and skills to identify, avoid, and report phishing attempts effectively.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79DCB1-5673-752E-2097-795C39EE2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605" y="7598034"/>
            <a:ext cx="360997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2837557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Recognition &amp; Detection</a:t>
            </a:r>
            <a:endParaRPr lang="en-US" sz="8900" dirty="0"/>
          </a:p>
        </p:txBody>
      </p:sp>
      <p:pic>
        <p:nvPicPr>
          <p:cNvPr id="3" name="Picture 2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9BB93E1F-B7A7-6EE7-85D8-07453B12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66" y="6942850"/>
            <a:ext cx="46863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926068"/>
            <a:ext cx="6476762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Phishing Email Red Flags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9" y="1911191"/>
            <a:ext cx="426006" cy="4260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7799" y="1984415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Suspicious Sender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437799" y="2444948"/>
            <a:ext cx="3001089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addresses don't match displayed names (e.g., support@micorsoft.com)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112" y="1911191"/>
            <a:ext cx="426006" cy="4260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7341" y="1984415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Urgent Language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97341" y="2444948"/>
            <a:ext cx="3001089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Demands immediate action, threatens account closure ("Act now!")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69" y="3999667"/>
            <a:ext cx="426006" cy="4260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37799" y="407289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Generic Greetings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437799" y="4533424"/>
            <a:ext cx="3001089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"Dear Customer" instead of your actual name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112" y="3999667"/>
            <a:ext cx="426006" cy="4260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397341" y="407289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Poor Grammar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5397341" y="4533424"/>
            <a:ext cx="3001089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Numerous errors, unprofessional tone and formatting</a:t>
            </a:r>
            <a:endParaRPr lang="en-US" sz="16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569" y="6088142"/>
            <a:ext cx="426006" cy="42600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437799" y="6161365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Suspicious Links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1437799" y="6621899"/>
            <a:ext cx="3001089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Hover to reveal URLs that don't match the sender's domain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21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Fake Websites &amp; Social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766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Fake Website Signs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42876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 Mismatches: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Misspellings, extra words (amazzon.com)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9676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HTTPS/Padlock: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Missing secure connection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018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Design: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Low-resolution logos, inconsistent branding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069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Excessive Requests: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Asks for unusual personal data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776657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Social Engineering Tactics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38540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Pretexting: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Creates believable fabricated scenarios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65915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Authority Impersonation: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Pretends to be CEO, IT, law enforcement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82715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Urgency/Fear: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Creates panic, pressures quick decisions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63225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Quid Pro Quo: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Promises benefit for information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E4146B-978A-40B9-2584-43F0C1A92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078" y="7800683"/>
            <a:ext cx="35623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Protection Strategies</a:t>
            </a:r>
            <a:endParaRPr lang="en-US" sz="8900" dirty="0"/>
          </a:p>
        </p:txBody>
      </p:sp>
      <p:pic>
        <p:nvPicPr>
          <p:cNvPr id="3" name="Picture 2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7948A963-1C61-0EA7-599D-995F8B0D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601" y="7187974"/>
            <a:ext cx="69723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362"/>
            <a:ext cx="95625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Practices: Your Defense Toolkit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57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Verify Senders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Always double-check email addresses and source legitimacy before responding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457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196233"/>
            <a:ext cx="2903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Hover Before Clicking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the true destination URL before clicking any links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4576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196233"/>
            <a:ext cx="3767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Multi-Factor Authentication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Adds critical second layer, blocks 99.9% of automated attacks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29895"/>
            <a:ext cx="3542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Report Suspicious Activity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203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Forward suspicious emails to IT/security team immediately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794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29895"/>
            <a:ext cx="3490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Strong, Unique Passwords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203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 password manager, avoid password reuse across accounts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995" y="4979432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77995" y="5829895"/>
            <a:ext cx="3120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Keep Software Updated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677995" y="63203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Patch vulnerabilities regularly on all devices and applications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5D7A84-D923-D484-98F7-BA1B76FD2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9749" y="7767735"/>
            <a:ext cx="46386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602164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Examples</a:t>
            </a:r>
            <a:endParaRPr lang="en-US" sz="8900" dirty="0"/>
          </a:p>
        </p:txBody>
      </p:sp>
      <p:pic>
        <p:nvPicPr>
          <p:cNvPr id="3" name="Picture 2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FDB3A318-FD56-7718-4C85-8A044329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533" y="6716583"/>
            <a:ext cx="3886200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3028"/>
            <a:ext cx="7347109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Common Phishing Scenarios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4265057"/>
            <a:ext cx="4233386" cy="1922502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65121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Invoice Fraud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121" y="4943356"/>
            <a:ext cx="3804523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Fake invoice for $15,000 sent from "vendor," requesting payment to new bank account details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8507" y="4265057"/>
            <a:ext cx="4233386" cy="1922502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412938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HR Payroll Update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12938" y="4943356"/>
            <a:ext cx="3804523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with link to "update payroll info," actually stealing employee credentials and personal data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46325" y="4265057"/>
            <a:ext cx="4233386" cy="1922502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9860756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 Support Scam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0756" y="4943356"/>
            <a:ext cx="3804523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Pop-up or email claiming "technical issue," asking for remote access or login details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50689" y="6401991"/>
            <a:ext cx="13129022" cy="1235988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965121" y="6616422"/>
            <a:ext cx="320040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CEO Impersonation (BEC)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65121" y="7080290"/>
            <a:ext cx="1270015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from "CEO" demanding urgent wire transfer to new account—cost businesses $2.7 billion in 2022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D1774E-C576-D53D-3DCD-84826A30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8193" y="7639925"/>
            <a:ext cx="3924300" cy="5635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23</cp:revision>
  <dcterms:created xsi:type="dcterms:W3CDTF">2025-07-09T19:10:46Z</dcterms:created>
  <dcterms:modified xsi:type="dcterms:W3CDTF">2025-07-09T19:15:08Z</dcterms:modified>
</cp:coreProperties>
</file>